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A5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03120"/>
            <a:ext cx="1216152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0"/>
            <a:ext cx="1216152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[양식 1]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22860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Startup Summit 2026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640080" y="3383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참가신청서 (Application Form)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493776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행사일시 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2026. 6. 17(수) – 6. 18(목)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행사장소 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Republic of Senegal, Dakar — Hotel Loom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공모기간 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2026. 4. 28(월) – 5. 12(월) 18:00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63550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A22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주최: 한국국제협력단(KOICA)   |   주관: 한국생산성본부(KPC)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0292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 AI Startup Summit 2026  |  참가신청서 (양식 1)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789920" y="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p. 2 / 5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0" y="502920"/>
            <a:ext cx="1216152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주관: 한국생산성본부(KPC)  |  주최: 한국국제협력단(KOICA)  |  문의: kpc-senegal@kpc.or.kr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8503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1. 신청기업 기본정보 (Company Profile)</a:t>
            </a:r>
            <a:endParaRPr lang="en-US" sz="16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1124712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8503920"/>
              </a:tblGrid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기업명 (국문)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기업명 (영문)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대표자 성명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사업자등록번호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법인설립일 / 창업일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업종 / 주요 사업분야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본사 소재지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홈페이지 / 주력 서비스 URL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임직원 수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정규직            명  /  전체            명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전년도 매출액 (KRW)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누적 투자유치액 (KRW)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라운드:                    /   금액:                   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0292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 AI Startup Summit 2026  |  참가신청서 (양식 1)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789920" y="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p. 3 / 5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0" y="502920"/>
            <a:ext cx="1216152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주관: 한국생산성본부(KPC)  |  주최: 한국국제협력단(KOICA)  |  문의: kpc-senegal@kpc.or.kr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8503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2. 신청 책임자 및 출장 인원 (Applicant &amp; Delegation)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2-1. 신청 책임자 (Primary Contact)</a:t>
            </a:r>
            <a:endParaRPr lang="en-US" sz="13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737360"/>
          <a:ext cx="1124712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850392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성명 (국문 / 영문)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직위 / 부서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휴대전화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E-mail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사용 가능 외국어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 English   □ Français   □ 기타 (              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 8"/>
          <p:cNvSpPr/>
          <p:nvPr/>
        </p:nvSpPr>
        <p:spPr>
          <a:xfrm>
            <a:off x="457200" y="379476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2-2. 출장 동행 인원 (Travel Roster — 항공·숙박 지원은 1개사 2인 한정)</a:t>
            </a:r>
            <a:endParaRPr lang="en-US" sz="1300" dirty="0"/>
          </a:p>
        </p:txBody>
      </p:sp>
      <p:graphicFrame>
        <p:nvGraphicFramePr>
          <p:cNvPr id="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4160520"/>
          <a:ext cx="112471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926080"/>
                <a:gridCol w="1554480"/>
                <a:gridCol w="2194560"/>
                <a:gridCol w="1645920"/>
                <a:gridCol w="146304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구분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성명 (영문, 여권기재대로)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직위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여권번호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여권 만료일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지원여부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대표자 (필수)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지원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동행 1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 지원  □ 자비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동행 2 (자비)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자비</a:t>
                      </a:r>
                      <a:endParaRPr lang="en-US" sz="10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0292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 AI Startup Summit 2026  |  참가신청서 (양식 1)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789920" y="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p. 4 / 5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0" y="502920"/>
            <a:ext cx="1216152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주관: 한국생산성본부(KPC)  |  주최: 한국국제협력단(KOICA)  |  문의: kpc-senegal@kpc.or.kr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8503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3. 핵심 사업·기술 요약 (Business Summary)</a:t>
            </a:r>
            <a:endParaRPr lang="en-US" sz="16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1124712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8503920"/>
              </a:tblGrid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주요 AI 기술 (Core AI Tech)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대표 제품·서비스 (Product/Service)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사업단계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 Pre-seed  □ Seed  □ Series A  □ Series B 이상  □ 기타 (         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국내 주요 레퍼런스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 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해외 진출 경험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 없음   □ 있음 (국가:                                          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 anchor="ctr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Shape 7"/>
          <p:cNvSpPr/>
          <p:nvPr/>
        </p:nvSpPr>
        <p:spPr>
          <a:xfrm>
            <a:off x="457200" y="365760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40080" y="363931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4. SNDIA(세네갈 국가 AI 전략) 정렬도 — 해당란에 ✓</a:t>
            </a:r>
            <a:endParaRPr lang="en-US" sz="1600" dirty="0"/>
          </a:p>
        </p:txBody>
      </p:sp>
      <p:graphicFrame>
        <p:nvGraphicFramePr>
          <p:cNvPr id="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4160520"/>
          <a:ext cx="1124712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914400"/>
                <a:gridCol w="713232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SNDIA 4대 축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해당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신청기업 솔루션과의 연계 포인트 (1줄 요약)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① Data Governance / 신뢰AI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② Public Service AI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③ AI Ecosystem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④ AI Talent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50292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K-Senegal AI Startup Summit 2026  |  참가신청서 (양식 1)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789920" y="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p. 5 / 5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0" y="502920"/>
            <a:ext cx="1216152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주관: 한국생산성본부(KPC)  |  주최: 한국국제협력단(KOICA)  |  문의: kpc-senegal@kpc.or.kr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8503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5. 서아프리카 진출 의지 자가체크 (Self-Check)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11247120" cy="914400"/>
        </p:xfrm>
        <a:graphic>
          <a:graphicData uri="http://schemas.openxmlformats.org/drawingml/2006/table">
            <a:tbl>
              <a:tblPr/>
              <a:tblGrid>
                <a:gridCol w="8503920"/>
                <a:gridCol w="1371600"/>
                <a:gridCol w="137160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항목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예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아니오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1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본 서밋을 단순 견학·관광이 아닌 시장 진출 기회로 인식함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현지 기업과 JV(합작) 또는 PoC(실증) 추진 의향이 있음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행사 후 6개월 이내 사후 추진경과 보고에 동의함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영문 회사소개서 제출 및 영·불어 미팅 대응 가능함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Malgun Gothic" pitchFamily="34" charset="0"/>
                          <a:ea typeface="Malgun Gothic" pitchFamily="34" charset="-122"/>
                          <a:cs typeface="Malgun Gothic" pitchFamily="34" charset="-120"/>
                        </a:rPr>
                        <a:t>□</a:t>
                      </a:r>
                      <a:endParaRPr lang="en-US" sz="1100" dirty="0">
                        <a:latin typeface="Malgun Gothic" charset="0"/>
                        <a:ea typeface="Malgun Gothic" charset="0"/>
                        <a:cs typeface="Malgun Gothic" charset="0"/>
                      </a:endParaRPr>
                    </a:p>
                  </a:txBody>
                  <a:tcPr marL="50800" marR="50800" marT="50800" marB="50800">
                    <a:lnL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B8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Shape 7"/>
          <p:cNvSpPr/>
          <p:nvPr/>
        </p:nvSpPr>
        <p:spPr>
          <a:xfrm>
            <a:off x="457200" y="3383280"/>
            <a:ext cx="73152" cy="365760"/>
          </a:xfrm>
          <a:prstGeom prst="rect">
            <a:avLst/>
          </a:prstGeom>
          <a:solidFill>
            <a:srgbClr val="0E2A5E"/>
          </a:solidFill>
          <a:ln w="12700">
            <a:solidFill>
              <a:srgbClr val="0E2A5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40080" y="33649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6. 제출서류 체크리스트 (Documents Checklist)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640080" y="3840480"/>
            <a:ext cx="10972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□  참가신청서 (양식 1, 본 문서)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□  사업계획서 (양식 2) — 5페이지 이내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□  회사소개서 (영문 또는 국·영문 병기, PDF)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□  사업자등록증 사본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□  AI 기술 입증자료 1종 이상 (특허 / 논문 / 서비스 URL / 시연영상 URL 中 택1)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□  국세·지방세 완납증명서 (제출일 기준 1개월 이내 발급분)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57200" y="5486400"/>
            <a:ext cx="11247120" cy="868680"/>
          </a:xfrm>
          <a:prstGeom prst="rect">
            <a:avLst/>
          </a:prstGeom>
          <a:solidFill>
            <a:srgbClr val="F5F1E8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40080" y="553212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5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본인은 위 신청내용이 사실과 다름이 없음을 확인하며,  본 사업의 목적·취지에 동의하고 선정 시 성실히 참여할 것을 서약합니다.
</a:t>
            </a:r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                                                                                                                                                                </a:t>
            </a:r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2026.        .        .          신청기업명:                                                  대표자:                              (서명 또는 인)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K-Senegal AI Startup Summit 2026 참가신청서 (양식 1)</dc:title>
  <dc:subject>PptxGenJS Presentation</dc:subject>
  <dc:creator>Korea Productivity Center (KPC)</dc:creator>
  <cp:lastModifiedBy>Korea Productivity Center (KPC)</cp:lastModifiedBy>
  <cp:revision>1</cp:revision>
  <dcterms:created xsi:type="dcterms:W3CDTF">2026-04-27T02:03:37Z</dcterms:created>
  <dcterms:modified xsi:type="dcterms:W3CDTF">2026-04-27T02:03:37Z</dcterms:modified>
</cp:coreProperties>
</file>