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2A5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03120"/>
            <a:ext cx="1216152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0"/>
            <a:ext cx="1216152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315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[양식 2]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서아프리카 진출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22860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사업계획서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Business Plan for West-African Market Entry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0080" y="493776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신청기업명         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                                                                                                 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대표자               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                                                                                                 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작성일자            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      2026.            .           .                                                                                                  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63550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※ 본 사업계획서는 5페이지 이내로 작성  |  주최: KOICA  |  주관: KPC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0292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K-Senegal AI Startup Summit 2026  |  서아프리카 진출 사업계획서 (양식 2)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10789920" y="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p. 2 / 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0" y="502920"/>
            <a:ext cx="1216152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주관: 한국생산성본부(KPC)  |  주최: 한국국제협력단(KOICA)  |  문의: kpc-senegal@kpc.or.kr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8503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1. 회사 개요 및 핵심지표 (Company Snapshot)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13258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▷ 작성 안내: 회사 한 줄 소개, 핵심 KPI, 주요 레퍼런스를 숫자 위주로 간결하게 기재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57200" y="1691640"/>
            <a:ext cx="2697480" cy="960120"/>
          </a:xfrm>
          <a:prstGeom prst="rect">
            <a:avLst/>
          </a:prstGeom>
          <a:solidFill>
            <a:srgbClr val="F5F1E8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175564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임직원 수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94360" y="205740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         명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319272" y="1691640"/>
            <a:ext cx="2697480" cy="960120"/>
          </a:xfrm>
          <a:prstGeom prst="rect">
            <a:avLst/>
          </a:prstGeom>
          <a:solidFill>
            <a:srgbClr val="F5F1E8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56432" y="175564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전년도 매출 (KRW)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456432" y="205740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            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6181344" y="1691640"/>
            <a:ext cx="2697480" cy="960120"/>
          </a:xfrm>
          <a:prstGeom prst="rect">
            <a:avLst/>
          </a:prstGeom>
          <a:solidFill>
            <a:srgbClr val="F5F1E8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18504" y="175564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누적 투자유치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318504" y="205740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            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9043416" y="1691640"/>
            <a:ext cx="2697480" cy="960120"/>
          </a:xfrm>
          <a:prstGeom prst="rect">
            <a:avLst/>
          </a:prstGeom>
          <a:solidFill>
            <a:srgbClr val="F5F1E8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180576" y="175564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주요 보유 IP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180576" y="205740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   건       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57200" y="288036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286207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2. 핵심 솔루션·기술 (Core AI Solution)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40080" y="333756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▷ 작성 안내: 보유 AI 기술의 차별성, 작동 원리(요약), 기존 대비 우위점, 검증·실증 사례 기재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" y="3657600"/>
            <a:ext cx="11247120" cy="2697480"/>
          </a:xfrm>
          <a:prstGeom prst="rect">
            <a:avLst/>
          </a:prstGeom>
          <a:solidFill>
            <a:srgbClr val="FAFAFA"/>
          </a:solidFill>
          <a:ln w="9525">
            <a:solidFill>
              <a:srgbClr val="D6D6D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" y="37033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[기재란]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0292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K-Senegal AI Startup Summit 2026  |  서아프리카 진출 사업계획서 (양식 2)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10789920" y="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p. 3 / 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0" y="502920"/>
            <a:ext cx="1216152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주관: 한국생산성본부(KPC)  |  주최: 한국국제협력단(KOICA)  |  문의: kpc-senegal@kpc.or.kr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8503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3. 서아프리카·세네갈 시장 분석 (Market Insight)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13258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▷ 작성 안내: TAM/SAM/SOM, 진입 매력도, 현지 페인포인트, 규제·정책 환경(SNDIA, Senegal Startup Act 등) 분석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57200" y="169164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3-1. 시장규모 및 성장성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057400"/>
          <a:ext cx="1124712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3657600"/>
                <a:gridCol w="2743200"/>
                <a:gridCol w="2743200"/>
              </a:tblGrid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구분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TAM (서아프리카 ECOWAS 15개국)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SAM (세네갈)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SOM (3년 내 도달목표)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시장규모 (USD)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연평균성장률 (CAGR)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근거 자료 / 출처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ext 9"/>
          <p:cNvSpPr/>
          <p:nvPr/>
        </p:nvSpPr>
        <p:spPr>
          <a:xfrm>
            <a:off x="457200" y="36576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3-2. 현지 페인포인트 (해결하고자 하는 문제)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57200" y="4023360"/>
            <a:ext cx="5486400" cy="2331720"/>
          </a:xfrm>
          <a:prstGeom prst="rect">
            <a:avLst/>
          </a:prstGeom>
          <a:solidFill>
            <a:srgbClr val="FAFAFA"/>
          </a:solidFill>
          <a:ln w="9525">
            <a:solidFill>
              <a:srgbClr val="D6D6D6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217920" y="36576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3-3. 정책·규제 환경 (SNDIA / Startup Act 등)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217920" y="4023360"/>
            <a:ext cx="5486400" cy="2331720"/>
          </a:xfrm>
          <a:prstGeom prst="rect">
            <a:avLst/>
          </a:prstGeom>
          <a:solidFill>
            <a:srgbClr val="FAFAFA"/>
          </a:solidFill>
          <a:ln w="9525">
            <a:solidFill>
              <a:srgbClr val="D6D6D6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0292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K-Senegal AI Startup Summit 2026  |  서아프리카 진출 사업계획서 (양식 2)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10789920" y="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p. 4 / 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0" y="502920"/>
            <a:ext cx="1216152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주관: 한국생산성본부(KPC)  |  주최: 한국국제협력단(KOICA)  |  문의: kpc-senegal@kpc.or.kr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8503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4. 서아프리카 진출 전략 (Go-to-Market Strategy)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13258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▷ 작성 안내: 타겟 고객·진입 채널·가격모델·현지화 전략·마케팅 채널을 구체적으로 기재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57200" y="1691640"/>
            <a:ext cx="11247120" cy="1691640"/>
          </a:xfrm>
          <a:prstGeom prst="rect">
            <a:avLst/>
          </a:prstGeom>
          <a:solidFill>
            <a:srgbClr val="FAFAFA"/>
          </a:solidFill>
          <a:ln w="9525">
            <a:solidFill>
              <a:srgbClr val="D6D6D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356616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54787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5. JV·PoC 추진계획 (Joint Venture &amp; PoC Plan)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" y="402336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▷ 작성 안내: 현지 협력 후보(기업·기관), 추진방식(JV/PoC/MOU), 단계별 마일스톤 명시</a:t>
            </a:r>
            <a:endParaRPr lang="en-US" sz="95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4434840"/>
          <a:ext cx="1124712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3383280"/>
                <a:gridCol w="4114800"/>
                <a:gridCol w="210312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협력유형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현지 후보 파트너 (기업·기관명)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추진내용 / PoC 주제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예상 일정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JV (합작)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PoC (실증)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MOU / 기타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0292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K-Senegal AI Startup Summit 2026  |  서아프리카 진출 사업계획서 (양식 2)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10789920" y="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p. 5 / 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0" y="502920"/>
            <a:ext cx="1216152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주관: 한국생산성본부(KPC)  |  주최: 한국국제협력단(KOICA)  |  문의: kpc-senegal@kpc.or.kr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8503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6. 추진 일정 (Roadmap, 향후 12개월)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11247120" cy="914400"/>
        </p:xfrm>
        <a:graphic>
          <a:graphicData uri="http://schemas.openxmlformats.org/drawingml/2006/table">
            <a:tbl>
              <a:tblPr/>
              <a:tblGrid>
                <a:gridCol w="3017520"/>
                <a:gridCol w="2057400"/>
                <a:gridCol w="2057400"/>
                <a:gridCol w="2057400"/>
                <a:gridCol w="2057400"/>
              </a:tblGrid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구분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Q3 '26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Q4 '26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Q1 '27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Q2 '27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현지 매칭·MOU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PoC 설계·착수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JV 협상·법인설립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본격 시장진입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Shape 7"/>
          <p:cNvSpPr/>
          <p:nvPr/>
        </p:nvSpPr>
        <p:spPr>
          <a:xfrm>
            <a:off x="457200" y="329184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40080" y="3273552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7. 필요 자원 및 자체 투자계획 (Resources &amp; Own Investment)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457200" y="3703320"/>
            <a:ext cx="5486400" cy="1280160"/>
          </a:xfrm>
          <a:prstGeom prst="rect">
            <a:avLst/>
          </a:prstGeom>
          <a:solidFill>
            <a:srgbClr val="FAFAFA"/>
          </a:solidFill>
          <a:ln w="9525">
            <a:solidFill>
              <a:srgbClr val="D6D6D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94360" y="37490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[기재: 인력 / 자금 / 파트너십 / 투자유치 계획]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6217920" y="329184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400800" y="3273552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8. 핵심 성과지표 (KPI)</a:t>
            </a:r>
            <a:endParaRPr lang="en-US" sz="1600" dirty="0"/>
          </a:p>
        </p:txBody>
      </p:sp>
      <p:graphicFrame>
        <p:nvGraphicFramePr>
          <p:cNvPr id="11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17920" y="3703320"/>
          <a:ext cx="548640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286000"/>
              </a:tblGrid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KPI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1년 목표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MOU 체결 건수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PoC 착수 건수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JV 설립 건수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현지 매출 (USD)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Shape 13"/>
          <p:cNvSpPr/>
          <p:nvPr/>
        </p:nvSpPr>
        <p:spPr>
          <a:xfrm>
            <a:off x="457200" y="516636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640080" y="514807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9. 리스크 및 대응방안 (Risk &amp; Mitigation)</a:t>
            </a:r>
            <a:endParaRPr lang="en-US" sz="1600" dirty="0"/>
          </a:p>
        </p:txBody>
      </p:sp>
      <p:sp>
        <p:nvSpPr>
          <p:cNvPr id="19" name="Shape 15"/>
          <p:cNvSpPr/>
          <p:nvPr/>
        </p:nvSpPr>
        <p:spPr>
          <a:xfrm>
            <a:off x="457200" y="5623560"/>
            <a:ext cx="11247120" cy="731520"/>
          </a:xfrm>
          <a:prstGeom prst="rect">
            <a:avLst/>
          </a:prstGeom>
          <a:solidFill>
            <a:srgbClr val="FAFAFA"/>
          </a:solidFill>
          <a:ln w="9525">
            <a:solidFill>
              <a:srgbClr val="D6D6D6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0292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K-Senegal AI Startup Summit 2026  |  서아프리카 진출 사업계획서 (양식 2)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10789920" y="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p. 6 / 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0" y="502920"/>
            <a:ext cx="1216152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주관: 한국생산성본부(KPC)  |  주최: 한국국제협력단(KOICA)  |  문의: kpc-senegal@kpc.or.kr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8503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10. 기대효과 및 KOICA 후속사업 연계방안 (Impact)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13258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▷ 작성 안내: 기업 측면 기대효과 + 한-세네갈 협력·SNDIA 기여 + 2027 KOICA 후속사업 연계 아이디어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57200" y="1691640"/>
            <a:ext cx="3611880" cy="64008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1737360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기업 측면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94360" y="2029968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(매출·진출·고용 등)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57200" y="2331720"/>
            <a:ext cx="3611880" cy="3291840"/>
          </a:xfrm>
          <a:prstGeom prst="rect">
            <a:avLst/>
          </a:prstGeom>
          <a:solidFill>
            <a:srgbClr val="FAFAFA"/>
          </a:solidFill>
          <a:ln w="9525">
            <a:solidFill>
              <a:srgbClr val="D6D6D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233672" y="1691640"/>
            <a:ext cx="3611880" cy="64008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370832" y="1737360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세네갈·서아프리카 측면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370832" y="2029968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(SNDIA 기여, 일자리, 기술이전)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233672" y="2331720"/>
            <a:ext cx="3611880" cy="3291840"/>
          </a:xfrm>
          <a:prstGeom prst="rect">
            <a:avLst/>
          </a:prstGeom>
          <a:solidFill>
            <a:srgbClr val="FAFAFA"/>
          </a:solidFill>
          <a:ln w="9525">
            <a:solidFill>
              <a:srgbClr val="D6D6D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010144" y="1691640"/>
            <a:ext cx="3611880" cy="64008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147304" y="1737360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한-세 협력 의제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147304" y="2029968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(KOICA 2027 후속사업 연계 아이디어)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8010144" y="2331720"/>
            <a:ext cx="3611880" cy="3291840"/>
          </a:xfrm>
          <a:prstGeom prst="rect">
            <a:avLst/>
          </a:prstGeom>
          <a:solidFill>
            <a:srgbClr val="FAFAFA"/>
          </a:solidFill>
          <a:ln w="9525">
            <a:solidFill>
              <a:srgbClr val="D6D6D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576072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574243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11. 첨부 자료 목록 (Appendix)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40080" y="6172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□  보유특허·인증 목록     □  주요 레퍼런스 자료     □  데모영상 URL     □  기타 (                              )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K-Senegal AI Startup Summit 2026 사업계획서 (양식 2)</dc:title>
  <dc:subject>PptxGenJS Presentation</dc:subject>
  <dc:creator>Korea Productivity Center (KPC)</dc:creator>
  <cp:lastModifiedBy>Korea Productivity Center (KPC)</cp:lastModifiedBy>
  <cp:revision>1</cp:revision>
  <dcterms:created xsi:type="dcterms:W3CDTF">2026-04-27T02:06:46Z</dcterms:created>
  <dcterms:modified xsi:type="dcterms:W3CDTF">2026-04-27T02:06:46Z</dcterms:modified>
</cp:coreProperties>
</file>